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415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307" r:id="rId17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4" autoAdjust="0"/>
    <p:restoredTop sz="99618" autoAdjust="0"/>
  </p:normalViewPr>
  <p:slideViewPr>
    <p:cSldViewPr>
      <p:cViewPr varScale="1">
        <p:scale>
          <a:sx n="117" d="100"/>
          <a:sy n="117" d="100"/>
        </p:scale>
        <p:origin x="102" y="966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2024-01-02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2024-01-02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11007E7C-DA6C-446A-A690-467A46B3D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C382E0-155F-4CA6-B7FA-68F8F1298E41}"/>
              </a:ext>
            </a:extLst>
          </p:cNvPr>
          <p:cNvSpPr txBox="1"/>
          <p:nvPr/>
        </p:nvSpPr>
        <p:spPr>
          <a:xfrm>
            <a:off x="5148064" y="116632"/>
            <a:ext cx="396043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2024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년도 위탁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(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공동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)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연구과제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16" name="제목 4">
            <a:extLst>
              <a:ext uri="{FF2B5EF4-FFF2-40B4-BE49-F238E27FC236}">
                <a16:creationId xmlns:a16="http://schemas.microsoft.com/office/drawing/2014/main" id="{F6F83453-F686-4D35-BDDC-58F294D9EF3E}"/>
              </a:ext>
            </a:extLst>
          </p:cNvPr>
          <p:cNvSpPr txBox="1">
            <a:spLocks/>
          </p:cNvSpPr>
          <p:nvPr/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위탁</a:t>
            </a:r>
            <a:r>
              <a:rPr lang="en-US" altLang="ko-KR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공동</a:t>
            </a:r>
            <a:r>
              <a:rPr lang="en-US" altLang="ko-KR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연구과제명</a:t>
            </a:r>
            <a:endParaRPr lang="ko-KR" altLang="en-US" sz="2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부제목 5">
            <a:extLst>
              <a:ext uri="{FF2B5EF4-FFF2-40B4-BE49-F238E27FC236}">
                <a16:creationId xmlns:a16="http://schemas.microsoft.com/office/drawing/2014/main" id="{4C49C7EB-B242-4E52-8E3D-AC8BE1B06AC3}"/>
              </a:ext>
            </a:extLst>
          </p:cNvPr>
          <p:cNvSpPr txBox="1">
            <a:spLocks/>
          </p:cNvSpPr>
          <p:nvPr/>
        </p:nvSpPr>
        <p:spPr>
          <a:xfrm>
            <a:off x="0" y="4628634"/>
            <a:ext cx="9144000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b="1" dirty="0">
                <a:latin typeface="+mn-ea"/>
              </a:rPr>
              <a:t>2024.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en-US" altLang="ko-KR" sz="2000" b="1" dirty="0">
                <a:latin typeface="+mn-ea"/>
              </a:rPr>
              <a:t>1. .</a:t>
            </a:r>
            <a:r>
              <a:rPr lang="ko-KR" altLang="en-US" sz="2000" b="1" dirty="0"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18" name="제목 1">
            <a:extLst>
              <a:ext uri="{FF2B5EF4-FFF2-40B4-BE49-F238E27FC236}">
                <a16:creationId xmlns:a16="http://schemas.microsoft.com/office/drawing/2014/main" id="{E29ADBA6-B8F7-43E0-8A51-1F9EBC7FC68C}"/>
              </a:ext>
            </a:extLst>
          </p:cNvPr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 O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제목 4">
            <a:extLst>
              <a:ext uri="{FF2B5EF4-FFF2-40B4-BE49-F238E27FC236}">
                <a16:creationId xmlns:a16="http://schemas.microsoft.com/office/drawing/2014/main" id="{5BC087D9-1DBF-45DD-B47B-CF822EBC4295}"/>
              </a:ext>
            </a:extLst>
          </p:cNvPr>
          <p:cNvSpPr txBox="1">
            <a:spLocks/>
          </p:cNvSpPr>
          <p:nvPr/>
        </p:nvSpPr>
        <p:spPr>
          <a:xfrm>
            <a:off x="3964" y="5320196"/>
            <a:ext cx="9130443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 관 명</a:t>
            </a:r>
          </a:p>
        </p:txBody>
      </p:sp>
    </p:spTree>
    <p:extLst>
      <p:ext uri="{BB962C8B-B14F-4D97-AF65-F5344CB8AC3E}">
        <p14:creationId xmlns:p14="http://schemas.microsoft.com/office/powerpoint/2010/main" val="510632868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3243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2024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2024. 2. 1 ~ 2024. 12. 31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2024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31924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위탁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공동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과제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2024. 02. 01 ~ 2024.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19797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6F026439CBDDBA4A8F7B1BFE046CA586" ma:contentTypeVersion="0" ma:contentTypeDescription="새 문서를 만듭니다." ma:contentTypeScope="" ma:versionID="db519226896331cad4d71310270189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61A7B8-1981-41AC-BA8D-4B9C1C4F03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D16654-8985-4B6E-B0B7-79D39151E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CDFBC38-1F7E-47CE-A065-B913412BA8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13584</TotalTime>
  <Words>414</Words>
  <Application>Microsoft Office PowerPoint</Application>
  <PresentationFormat>화면 슬라이드 쇼(4:3)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조성윤</cp:lastModifiedBy>
  <cp:revision>2997</cp:revision>
  <cp:lastPrinted>2017-11-07T10:38:18Z</cp:lastPrinted>
  <dcterms:created xsi:type="dcterms:W3CDTF">2011-11-03T20:27:44Z</dcterms:created>
  <dcterms:modified xsi:type="dcterms:W3CDTF">2024-01-02T06:26:25Z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0x0101006F026439CBDDBA4A8F7B1BFE046CA586</vt:lpwstr>
  </property>
  <property fmtid="{D5CDD505-2E9C-101B-9397-08002B2CF9AE}" pid="3" name="Fasoo_Trace_ID">
    <vt:lpwstr>eyJub2RlMSI6eyJkc2QiOiIwMTAwMDAwMDAwMDAxNDUxIiwibG9nVGltZSI6IjIwMjMtMDEtMDRUMDE6MTc6NDVaIiwicElEIjoiMSIsInRyYWNlSWQiOiJGNzc3QUQ2MDhGRUY5QkU0QjA1RjRBMzhCNkY4QzZCMCIsInVzZXJDb2RlIjoiMDIwMTAyIn0sIm5vZGUyIjp7ImRzZCI6IjAxMDAwMDAwMDAwMDE0NTEiLCJsb2dUaW1lIjoiMjA</vt:lpwstr>
  </property>
</Properties>
</file>