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15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307" r:id="rId14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005392"/>
    <a:srgbClr val="00355C"/>
    <a:srgbClr val="0000FF"/>
    <a:srgbClr val="2CBBCA"/>
    <a:srgbClr val="FFF1DD"/>
    <a:srgbClr val="77A6DF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4" autoAdjust="0"/>
    <p:restoredTop sz="99618" autoAdjust="0"/>
  </p:normalViewPr>
  <p:slideViewPr>
    <p:cSldViewPr>
      <p:cViewPr varScale="1">
        <p:scale>
          <a:sx n="118" d="100"/>
          <a:sy n="118" d="100"/>
        </p:scale>
        <p:origin x="168" y="108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2023-01-05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>
            <a:extLst>
              <a:ext uri="{FF2B5EF4-FFF2-40B4-BE49-F238E27FC236}">
                <a16:creationId xmlns:a16="http://schemas.microsoft.com/office/drawing/2014/main" id="{11007E7C-DA6C-446A-A690-467A46B3D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5" y="-3531"/>
            <a:ext cx="9132168" cy="173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C382E0-155F-4CA6-B7FA-68F8F1298E41}"/>
              </a:ext>
            </a:extLst>
          </p:cNvPr>
          <p:cNvSpPr txBox="1"/>
          <p:nvPr/>
        </p:nvSpPr>
        <p:spPr>
          <a:xfrm>
            <a:off x="5724128" y="116632"/>
            <a:ext cx="33843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2023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년도 위탁연구과제 선정평가</a:t>
            </a:r>
            <a:endParaRPr lang="ko-KR" altLang="en-US" sz="2400" b="1" dirty="0">
              <a:solidFill>
                <a:schemeClr val="bg1"/>
              </a:solidFill>
              <a:latin typeface="+mn-ea"/>
              <a:cs typeface="한컴돋움" pitchFamily="18" charset="2"/>
            </a:endParaRPr>
          </a:p>
        </p:txBody>
      </p:sp>
      <p:sp>
        <p:nvSpPr>
          <p:cNvPr id="16" name="제목 4">
            <a:extLst>
              <a:ext uri="{FF2B5EF4-FFF2-40B4-BE49-F238E27FC236}">
                <a16:creationId xmlns:a16="http://schemas.microsoft.com/office/drawing/2014/main" id="{F6F83453-F686-4D35-BDDC-58F294D9EF3E}"/>
              </a:ext>
            </a:extLst>
          </p:cNvPr>
          <p:cNvSpPr txBox="1">
            <a:spLocks/>
          </p:cNvSpPr>
          <p:nvPr/>
        </p:nvSpPr>
        <p:spPr>
          <a:xfrm>
            <a:off x="11643" y="2302990"/>
            <a:ext cx="9130443" cy="59093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위탁연구과제명</a:t>
            </a:r>
            <a:endParaRPr lang="ko-KR" altLang="en-US" sz="28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부제목 5">
            <a:extLst>
              <a:ext uri="{FF2B5EF4-FFF2-40B4-BE49-F238E27FC236}">
                <a16:creationId xmlns:a16="http://schemas.microsoft.com/office/drawing/2014/main" id="{4C49C7EB-B242-4E52-8E3D-AC8BE1B06AC3}"/>
              </a:ext>
            </a:extLst>
          </p:cNvPr>
          <p:cNvSpPr txBox="1">
            <a:spLocks/>
          </p:cNvSpPr>
          <p:nvPr/>
        </p:nvSpPr>
        <p:spPr>
          <a:xfrm>
            <a:off x="0" y="4628634"/>
            <a:ext cx="9144000" cy="3693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b="1" dirty="0">
                <a:latin typeface="+mn-ea"/>
              </a:rPr>
              <a:t>2023.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en-US" altLang="ko-KR" sz="2000" b="1" dirty="0">
                <a:latin typeface="+mn-ea"/>
              </a:rPr>
              <a:t>1. .</a:t>
            </a:r>
            <a:r>
              <a:rPr lang="ko-KR" altLang="en-US" sz="2000" b="1" dirty="0">
                <a:latin typeface="+mn-ea"/>
              </a:rPr>
              <a:t> </a:t>
            </a:r>
            <a:endParaRPr lang="ko-KR" altLang="en-US" sz="2000" dirty="0">
              <a:latin typeface="+mn-ea"/>
            </a:endParaRPr>
          </a:p>
        </p:txBody>
      </p:sp>
      <p:sp>
        <p:nvSpPr>
          <p:cNvPr id="18" name="제목 1">
            <a:extLst>
              <a:ext uri="{FF2B5EF4-FFF2-40B4-BE49-F238E27FC236}">
                <a16:creationId xmlns:a16="http://schemas.microsoft.com/office/drawing/2014/main" id="{E29ADBA6-B8F7-43E0-8A51-1F9EBC7FC68C}"/>
              </a:ext>
            </a:extLst>
          </p:cNvPr>
          <p:cNvSpPr txBox="1">
            <a:spLocks/>
          </p:cNvSpPr>
          <p:nvPr/>
        </p:nvSpPr>
        <p:spPr>
          <a:xfrm>
            <a:off x="-13557" y="3789040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발표자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  O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제목 4">
            <a:extLst>
              <a:ext uri="{FF2B5EF4-FFF2-40B4-BE49-F238E27FC236}">
                <a16:creationId xmlns:a16="http://schemas.microsoft.com/office/drawing/2014/main" id="{5BC087D9-1DBF-45DD-B47B-CF822EBC4295}"/>
              </a:ext>
            </a:extLst>
          </p:cNvPr>
          <p:cNvSpPr txBox="1">
            <a:spLocks/>
          </p:cNvSpPr>
          <p:nvPr/>
        </p:nvSpPr>
        <p:spPr>
          <a:xfrm>
            <a:off x="3964" y="5320196"/>
            <a:ext cx="9130443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 관 명</a:t>
            </a:r>
          </a:p>
        </p:txBody>
      </p:sp>
    </p:spTree>
    <p:extLst>
      <p:ext uri="{BB962C8B-B14F-4D97-AF65-F5344CB8AC3E}">
        <p14:creationId xmlns:p14="http://schemas.microsoft.com/office/powerpoint/2010/main" val="510632868"/>
      </p:ext>
    </p:extLst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ltGray">
          <a:xfrm>
            <a:off x="484010" y="3247607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정량성과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ltGray">
          <a:xfrm>
            <a:off x="467544" y="940973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정성성과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500034" y="1413425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00034" y="5027209"/>
            <a:ext cx="8176422" cy="1170347"/>
            <a:chOff x="5237802" y="2035164"/>
            <a:chExt cx="3571900" cy="1374786"/>
          </a:xfrm>
        </p:grpSpPr>
        <p:grpSp>
          <p:nvGrpSpPr>
            <p:cNvPr id="20" name="그룹 19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22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23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73715" y="2035164"/>
              <a:ext cx="3500074" cy="1290201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3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</a:rPr>
                <a:t>※ 주요 정량성과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)</a:t>
              </a:r>
              <a:endParaRPr lang="en-US" altLang="ko-KR" sz="1200" spc="-50" dirty="0">
                <a:solidFill>
                  <a:srgbClr val="C00000"/>
                </a:solidFill>
                <a:latin typeface="+mj-lt"/>
                <a:ea typeface="HY헤드라인M" panose="02030600000101010101" pitchFamily="18" charset="-127"/>
              </a:endParaRPr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/>
          </p:nvPr>
        </p:nvGraphicFramePr>
        <p:xfrm>
          <a:off x="479489" y="3733766"/>
          <a:ext cx="8268975" cy="1167647"/>
        </p:xfrm>
        <a:graphic>
          <a:graphicData uri="http://schemas.openxmlformats.org/drawingml/2006/table">
            <a:tbl>
              <a:tblPr/>
              <a:tblGrid>
                <a:gridCol w="595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6746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46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spc="-5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논문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학술회의 발표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특허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기술이전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계약건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계약액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천원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성과목표 기재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8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계획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395536" y="1046200"/>
          <a:ext cx="8324353" cy="513243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256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56">
                <a:tc rowSpan="2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9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연구시설장비비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국제공동연구개발비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8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연구개발부담비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연구수당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위탁연구개발비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9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2872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34064" y="836712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0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4">
            <a:extLst>
              <a:ext uri="{FF2B5EF4-FFF2-40B4-BE49-F238E27FC236}">
                <a16:creationId xmlns:a16="http://schemas.microsoft.com/office/drawing/2014/main" id="{86DA42E2-FD1E-41D9-BE2C-6CE999EF2B11}"/>
              </a:ext>
            </a:extLst>
          </p:cNvPr>
          <p:cNvSpPr txBox="1">
            <a:spLocks/>
          </p:cNvSpPr>
          <p:nvPr/>
        </p:nvSpPr>
        <p:spPr>
          <a:xfrm>
            <a:off x="2195736" y="2781008"/>
            <a:ext cx="5112568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b="1" dirty="0">
                <a:latin typeface="+mn-ea"/>
                <a:ea typeface="+mn-ea"/>
              </a:rPr>
              <a:t>감사합니다</a:t>
            </a:r>
            <a:r>
              <a:rPr lang="en-US" altLang="ko-KR" sz="6000" b="1" dirty="0">
                <a:latin typeface="+mn-ea"/>
                <a:ea typeface="+mn-ea"/>
              </a:rPr>
              <a:t>!</a:t>
            </a:r>
            <a:endParaRPr lang="ko-KR" altLang="en-US" sz="6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9876733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latin typeface="+mn-ea"/>
                </a:rPr>
                <a:t>2023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ex) 2020. 1. 1 ~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계속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2023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13" name="AutoShape 40"/>
          <p:cNvSpPr>
            <a:spLocks noChangeArrowheads="1"/>
          </p:cNvSpPr>
          <p:nvPr/>
        </p:nvSpPr>
        <p:spPr bwMode="auto">
          <a:xfrm>
            <a:off x="467544" y="1596183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4" name="AutoShape 41"/>
          <p:cNvSpPr>
            <a:spLocks noChangeArrowheads="1"/>
          </p:cNvSpPr>
          <p:nvPr/>
        </p:nvSpPr>
        <p:spPr bwMode="auto">
          <a:xfrm>
            <a:off x="485085" y="1615232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>
                <a:latin typeface="+mj-lt"/>
              </a:rPr>
              <a:t>○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rPr>
              <a:t>  -</a:t>
            </a:r>
            <a:endParaRPr lang="ko-KR" altLang="en-US" sz="1200" dirty="0">
              <a:solidFill>
                <a:prstClr val="black"/>
              </a:solidFill>
              <a:latin typeface="+mj-lt"/>
              <a:ea typeface="HY헤드라인M" panose="02030600000101010101" pitchFamily="18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2023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652165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2023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371930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654813"/>
              </p:ext>
            </p:extLst>
          </p:nvPr>
        </p:nvGraphicFramePr>
        <p:xfrm>
          <a:off x="467544" y="4134471"/>
          <a:ext cx="8236276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과제유형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기초연구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응용연구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개발연구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기타 중 선택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solidFill>
                            <a:schemeClr val="bg1"/>
                          </a:solidFill>
                        </a:rPr>
                        <a:t>과제명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공동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협동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위탁과제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○○○○ 과제 외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개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 위탁과제 추진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간략히 작성</a:t>
                      </a:r>
                      <a:r>
                        <a:rPr lang="en-US" altLang="ko-KR" sz="1200" b="1" baseline="0" dirty="0">
                          <a:latin typeface="+mj-ea"/>
                          <a:ea typeface="+mj-ea"/>
                        </a:rPr>
                        <a:t>)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연구책임자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연구개발비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천원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연구기간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2023. 01. 01 ~ 2023. 12. 31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참여연구원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총 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명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,   00 M/Y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500034" y="1340768"/>
          <a:ext cx="8248430" cy="2919797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130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434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grpSp>
        <p:nvGrpSpPr>
          <p:cNvPr id="6" name="그룹 5"/>
          <p:cNvGrpSpPr/>
          <p:nvPr/>
        </p:nvGrpSpPr>
        <p:grpSpPr>
          <a:xfrm>
            <a:off x="500034" y="1052736"/>
            <a:ext cx="8176422" cy="5040560"/>
            <a:chOff x="5237802" y="2035164"/>
            <a:chExt cx="3571900" cy="1374786"/>
          </a:xfrm>
        </p:grpSpPr>
        <p:grpSp>
          <p:nvGrpSpPr>
            <p:cNvPr id="7" name="그룹 6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9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1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※ 연구개발 추진전략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∙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방법을 도표나 그림을 활용하여</a:t>
              </a:r>
              <a:r>
                <a:rPr lang="en-US" altLang="ko-KR" sz="1600" spc="-50" dirty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13580</TotalTime>
  <Words>410</Words>
  <Application>Microsoft Office PowerPoint</Application>
  <PresentationFormat>화면 슬라이드 쇼(4:3)</PresentationFormat>
  <Paragraphs>198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2" baseType="lpstr">
      <vt:lpstr>HY강B</vt:lpstr>
      <vt:lpstr>HY헤드라인M</vt:lpstr>
      <vt:lpstr>나눔고딕 ExtraBold</vt:lpstr>
      <vt:lpstr>나눔스퀘어 ExtraBold</vt:lpstr>
      <vt:lpstr>맑은 고딕</vt:lpstr>
      <vt:lpstr>한컴돋움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조성윤</cp:lastModifiedBy>
  <cp:revision>2992</cp:revision>
  <cp:lastPrinted>2017-11-07T10:38:18Z</cp:lastPrinted>
  <dcterms:created xsi:type="dcterms:W3CDTF">2011-11-03T20:27:44Z</dcterms:created>
  <dcterms:modified xsi:type="dcterms:W3CDTF">2023-01-05T01:53:43Z</dcterms:modified>
</cp:coreProperties>
</file>